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9"/>
    <p:sldId id="257" r:id="rId50"/>
    <p:sldId id="258" r:id="rId51"/>
    <p:sldId id="259" r:id="rId52"/>
    <p:sldId id="260" r:id="rId53"/>
    <p:sldId id="261" r:id="rId54"/>
  </p:sldIdLst>
  <p:sldSz cx="10287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Medium" charset="1" panose="02000000000000000000"/>
      <p:regular r:id="rId10"/>
    </p:embeddedFont>
    <p:embeddedFont>
      <p:font typeface="Poppins Medium Bold" charset="1" panose="02000000000000000000"/>
      <p:regular r:id="rId11"/>
    </p:embeddedFont>
    <p:embeddedFont>
      <p:font typeface="Intro Rust" charset="1" panose="00000500000000000000"/>
      <p:regular r:id="rId12"/>
    </p:embeddedFont>
    <p:embeddedFont>
      <p:font typeface="Canva Sans" charset="1" panose="020B0503030501040103"/>
      <p:regular r:id="rId13"/>
    </p:embeddedFont>
    <p:embeddedFont>
      <p:font typeface="Canva Sans Bold" charset="1" panose="020B0803030501040103"/>
      <p:regular r:id="rId14"/>
    </p:embeddedFont>
    <p:embeddedFont>
      <p:font typeface="Canva Sans Italics" charset="1" panose="020B0503030501040103"/>
      <p:regular r:id="rId15"/>
    </p:embeddedFont>
    <p:embeddedFont>
      <p:font typeface="Canva Sans Bold Italics" charset="1" panose="020B0803030501040103"/>
      <p:regular r:id="rId16"/>
    </p:embeddedFont>
    <p:embeddedFont>
      <p:font typeface="Canva Sans Medium" charset="1" panose="020B0603030501040103"/>
      <p:regular r:id="rId17"/>
    </p:embeddedFont>
    <p:embeddedFont>
      <p:font typeface="Canva Sans Medium Italics" charset="1" panose="020B0603030501040103"/>
      <p:regular r:id="rId18"/>
    </p:embeddedFont>
    <p:embeddedFont>
      <p:font typeface="Poppins" charset="1" panose="00000500000000000000"/>
      <p:regular r:id="rId19"/>
    </p:embeddedFont>
    <p:embeddedFont>
      <p:font typeface="Poppins Bold" charset="1" panose="00000800000000000000"/>
      <p:regular r:id="rId20"/>
    </p:embeddedFont>
    <p:embeddedFont>
      <p:font typeface="Poppins Italics" charset="1" panose="00000500000000000000"/>
      <p:regular r:id="rId21"/>
    </p:embeddedFont>
    <p:embeddedFont>
      <p:font typeface="Poppins Bold Italics" charset="1" panose="00000800000000000000"/>
      <p:regular r:id="rId22"/>
    </p:embeddedFont>
    <p:embeddedFont>
      <p:font typeface="Poppins Thin" charset="1" panose="00000300000000000000"/>
      <p:regular r:id="rId23"/>
    </p:embeddedFont>
    <p:embeddedFont>
      <p:font typeface="Poppins Thin Italics" charset="1" panose="00000300000000000000"/>
      <p:regular r:id="rId24"/>
    </p:embeddedFont>
    <p:embeddedFont>
      <p:font typeface="Poppins Extra-Light" charset="1" panose="00000300000000000000"/>
      <p:regular r:id="rId25"/>
    </p:embeddedFont>
    <p:embeddedFont>
      <p:font typeface="Poppins Extra-Light Italics" charset="1" panose="00000300000000000000"/>
      <p:regular r:id="rId26"/>
    </p:embeddedFont>
    <p:embeddedFont>
      <p:font typeface="Poppins Light" charset="1" panose="00000400000000000000"/>
      <p:regular r:id="rId27"/>
    </p:embeddedFont>
    <p:embeddedFont>
      <p:font typeface="Poppins Light Italics" charset="1" panose="00000400000000000000"/>
      <p:regular r:id="rId28"/>
    </p:embeddedFont>
    <p:embeddedFont>
      <p:font typeface="Poppins Medium" charset="1" panose="00000600000000000000"/>
      <p:regular r:id="rId29"/>
    </p:embeddedFont>
    <p:embeddedFont>
      <p:font typeface="Poppins Medium Italics" charset="1" panose="00000600000000000000"/>
      <p:regular r:id="rId30"/>
    </p:embeddedFont>
    <p:embeddedFont>
      <p:font typeface="Poppins Semi-Bold" charset="1" panose="00000700000000000000"/>
      <p:regular r:id="rId31"/>
    </p:embeddedFont>
    <p:embeddedFont>
      <p:font typeface="Poppins Semi-Bold Italics" charset="1" panose="00000700000000000000"/>
      <p:regular r:id="rId32"/>
    </p:embeddedFont>
    <p:embeddedFont>
      <p:font typeface="Poppins Ultra-Bold" charset="1" panose="00000900000000000000"/>
      <p:regular r:id="rId33"/>
    </p:embeddedFont>
    <p:embeddedFont>
      <p:font typeface="Poppins Ultra-Bold Italics" charset="1" panose="00000900000000000000"/>
      <p:regular r:id="rId34"/>
    </p:embeddedFont>
    <p:embeddedFont>
      <p:font typeface="Poppins Heavy" charset="1" panose="00000A00000000000000"/>
      <p:regular r:id="rId35"/>
    </p:embeddedFont>
    <p:embeddedFont>
      <p:font typeface="Poppins Heavy Italics" charset="1" panose="00000A00000000000000"/>
      <p:regular r:id="rId36"/>
    </p:embeddedFont>
    <p:embeddedFont>
      <p:font typeface="Inter" charset="1" panose="020B0502030000000004"/>
      <p:regular r:id="rId37"/>
    </p:embeddedFont>
    <p:embeddedFont>
      <p:font typeface="Inter Bold" charset="1" panose="020B0802030000000004"/>
      <p:regular r:id="rId38"/>
    </p:embeddedFont>
    <p:embeddedFont>
      <p:font typeface="Inter Italics" charset="1" panose="020B0502030000000004"/>
      <p:regular r:id="rId39"/>
    </p:embeddedFont>
    <p:embeddedFont>
      <p:font typeface="Inter Bold Italics" charset="1" panose="020B0802030000000004"/>
      <p:regular r:id="rId40"/>
    </p:embeddedFont>
    <p:embeddedFont>
      <p:font typeface="Inter Thin" charset="1" panose="020B0A02050000000004"/>
      <p:regular r:id="rId41"/>
    </p:embeddedFont>
    <p:embeddedFont>
      <p:font typeface="Inter Thin Italics" charset="1" panose="020B0A02050000000004"/>
      <p:regular r:id="rId42"/>
    </p:embeddedFont>
    <p:embeddedFont>
      <p:font typeface="Inter Extra-Light" charset="1" panose="02000503000000020004"/>
      <p:regular r:id="rId43"/>
    </p:embeddedFont>
    <p:embeddedFont>
      <p:font typeface="Inter Light" charset="1" panose="02000503000000020004"/>
      <p:regular r:id="rId44"/>
    </p:embeddedFont>
    <p:embeddedFont>
      <p:font typeface="Inter Medium" charset="1" panose="02000503000000020004"/>
      <p:regular r:id="rId45"/>
    </p:embeddedFont>
    <p:embeddedFont>
      <p:font typeface="Inter Semi-Bold" charset="1" panose="02000503000000020004"/>
      <p:regular r:id="rId46"/>
    </p:embeddedFont>
    <p:embeddedFont>
      <p:font typeface="Inter Ultra-Bold" charset="1" panose="02000503000000020004"/>
      <p:regular r:id="rId47"/>
    </p:embeddedFont>
    <p:embeddedFont>
      <p:font typeface="Inter Heavy" charset="1" panose="02000503000000020004"/>
      <p:regular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slides/slide1.xml" Type="http://schemas.openxmlformats.org/officeDocument/2006/relationships/slide"/><Relationship Id="rId5" Target="tableStyles.xml" Type="http://schemas.openxmlformats.org/officeDocument/2006/relationships/tableStyles"/><Relationship Id="rId50" Target="slides/slide2.xml" Type="http://schemas.openxmlformats.org/officeDocument/2006/relationships/slide"/><Relationship Id="rId51" Target="slides/slide3.xml" Type="http://schemas.openxmlformats.org/officeDocument/2006/relationships/slide"/><Relationship Id="rId52" Target="slides/slide4.xml" Type="http://schemas.openxmlformats.org/officeDocument/2006/relationships/slide"/><Relationship Id="rId53" Target="slides/slide5.xml" Type="http://schemas.openxmlformats.org/officeDocument/2006/relationships/slide"/><Relationship Id="rId54" Target="slides/slide6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media/image4.jpe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4.jpe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02D6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3559" y="9450101"/>
            <a:ext cx="10310559" cy="886454"/>
            <a:chOff x="0" y="0"/>
            <a:chExt cx="3487769" cy="2998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87769" cy="299862"/>
            </a:xfrm>
            <a:custGeom>
              <a:avLst/>
              <a:gdLst/>
              <a:ahLst/>
              <a:cxnLst/>
              <a:rect r="r" b="b" t="t" l="l"/>
              <a:pathLst>
                <a:path h="299862" w="3487769">
                  <a:moveTo>
                    <a:pt x="0" y="0"/>
                  </a:moveTo>
                  <a:lnTo>
                    <a:pt x="3487769" y="0"/>
                  </a:lnTo>
                  <a:lnTo>
                    <a:pt x="3487769" y="299862"/>
                  </a:lnTo>
                  <a:lnTo>
                    <a:pt x="0" y="299862"/>
                  </a:lnTo>
                  <a:close/>
                </a:path>
              </a:pathLst>
            </a:custGeom>
            <a:solidFill>
              <a:srgbClr val="5E17E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40442" y="508065"/>
            <a:ext cx="8606115" cy="2207037"/>
            <a:chOff x="0" y="0"/>
            <a:chExt cx="2783840" cy="7139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783840" cy="713915"/>
            </a:xfrm>
            <a:custGeom>
              <a:avLst/>
              <a:gdLst/>
              <a:ahLst/>
              <a:cxnLst/>
              <a:rect r="r" b="b" t="t" l="l"/>
              <a:pathLst>
                <a:path h="713915" w="2783840">
                  <a:moveTo>
                    <a:pt x="0" y="0"/>
                  </a:moveTo>
                  <a:lnTo>
                    <a:pt x="2783840" y="0"/>
                  </a:lnTo>
                  <a:lnTo>
                    <a:pt x="2783840" y="713915"/>
                  </a:lnTo>
                  <a:lnTo>
                    <a:pt x="0" y="713915"/>
                  </a:lnTo>
                  <a:close/>
                </a:path>
              </a:pathLst>
            </a:custGeom>
            <a:solidFill>
              <a:srgbClr val="5E17EB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315927" y="995860"/>
            <a:ext cx="7655147" cy="1059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49"/>
              </a:lnSpc>
            </a:pPr>
            <a:r>
              <a:rPr lang="en-US" sz="5892">
                <a:solidFill>
                  <a:srgbClr val="FF9A00"/>
                </a:solidFill>
                <a:latin typeface="Poppins Ultra-Bold"/>
              </a:rPr>
              <a:t>VOTE JAMES SMITH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7921" y="6987132"/>
            <a:ext cx="9611159" cy="2143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9"/>
              </a:lnSpc>
            </a:pPr>
            <a:r>
              <a:rPr lang="en-US" sz="4120" spc="313">
                <a:solidFill>
                  <a:srgbClr val="FFFFFF"/>
                </a:solidFill>
                <a:latin typeface="Intro Rust"/>
              </a:rPr>
              <a:t>FOR A </a:t>
            </a:r>
          </a:p>
          <a:p>
            <a:pPr algn="ctr">
              <a:lnSpc>
                <a:spcPts val="5769"/>
              </a:lnSpc>
            </a:pPr>
            <a:r>
              <a:rPr lang="en-US" sz="4120" spc="313">
                <a:solidFill>
                  <a:srgbClr val="FFFFFF"/>
                </a:solidFill>
                <a:latin typeface="Intro Rust"/>
              </a:rPr>
              <a:t>BROKEN &amp; BITTER </a:t>
            </a:r>
          </a:p>
          <a:p>
            <a:pPr algn="ctr">
              <a:lnSpc>
                <a:spcPts val="5769"/>
              </a:lnSpc>
            </a:pPr>
            <a:r>
              <a:rPr lang="en-US" sz="4120" spc="313">
                <a:solidFill>
                  <a:srgbClr val="FFFFFF"/>
                </a:solidFill>
                <a:latin typeface="Intro Rust"/>
              </a:rPr>
              <a:t>FUTURE.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-370347" y="-205298"/>
            <a:ext cx="10657347" cy="11078553"/>
            <a:chOff x="0" y="0"/>
            <a:chExt cx="6108573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08573" cy="6350000"/>
            </a:xfrm>
            <a:custGeom>
              <a:avLst/>
              <a:gdLst/>
              <a:ahLst/>
              <a:cxnLst/>
              <a:rect r="r" b="b" t="t" l="l"/>
              <a:pathLst>
                <a:path h="6350000" w="6108573">
                  <a:moveTo>
                    <a:pt x="6108573" y="0"/>
                  </a:moveTo>
                  <a:lnTo>
                    <a:pt x="6108573" y="3295396"/>
                  </a:lnTo>
                  <a:cubicBezTo>
                    <a:pt x="6108573" y="4982464"/>
                    <a:pt x="4741164" y="6350000"/>
                    <a:pt x="3054350" y="6350000"/>
                  </a:cubicBezTo>
                  <a:cubicBezTo>
                    <a:pt x="1367536" y="6350000"/>
                    <a:pt x="0" y="4982464"/>
                    <a:pt x="0" y="3295523"/>
                  </a:cubicBezTo>
                  <a:lnTo>
                    <a:pt x="0" y="0"/>
                  </a:lnTo>
                  <a:lnTo>
                    <a:pt x="6108573" y="0"/>
                  </a:lnTo>
                  <a:close/>
                </a:path>
              </a:pathLst>
            </a:custGeom>
            <a:blipFill>
              <a:blip r:embed="rId2"/>
              <a:stretch>
                <a:fillRect l="-1976" t="0" r="-1976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572523" y="9639327"/>
            <a:ext cx="5714477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 Bold"/>
              </a:rPr>
              <a:t>Election date    |     Feb 2024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62590" y="514350"/>
            <a:ext cx="6561820" cy="9258300"/>
          </a:xfrm>
          <a:custGeom>
            <a:avLst/>
            <a:gdLst/>
            <a:ahLst/>
            <a:cxnLst/>
            <a:rect r="r" b="b" t="t" l="l"/>
            <a:pathLst>
              <a:path h="9258300" w="6561820">
                <a:moveTo>
                  <a:pt x="0" y="0"/>
                </a:moveTo>
                <a:lnTo>
                  <a:pt x="6561820" y="0"/>
                </a:lnTo>
                <a:lnTo>
                  <a:pt x="656182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38738" y="4399597"/>
            <a:ext cx="9525" cy="1335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233156" y="742950"/>
            <a:ext cx="131459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Party E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349034" y="1613429"/>
            <a:ext cx="5578991" cy="6036805"/>
          </a:xfrm>
          <a:custGeom>
            <a:avLst/>
            <a:gdLst/>
            <a:ahLst/>
            <a:cxnLst/>
            <a:rect r="r" b="b" t="t" l="l"/>
            <a:pathLst>
              <a:path h="6036805" w="5578991">
                <a:moveTo>
                  <a:pt x="0" y="0"/>
                </a:moveTo>
                <a:lnTo>
                  <a:pt x="5578991" y="0"/>
                </a:lnTo>
                <a:lnTo>
                  <a:pt x="5578991" y="6036805"/>
                </a:lnTo>
                <a:lnTo>
                  <a:pt x="0" y="60368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1863" t="0" r="-30445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694740"/>
            <a:ext cx="8316896" cy="7004386"/>
          </a:xfrm>
          <a:custGeom>
            <a:avLst/>
            <a:gdLst/>
            <a:ahLst/>
            <a:cxnLst/>
            <a:rect r="r" b="b" t="t" l="l"/>
            <a:pathLst>
              <a:path h="7004386" w="8316896">
                <a:moveTo>
                  <a:pt x="0" y="0"/>
                </a:moveTo>
                <a:lnTo>
                  <a:pt x="8316896" y="0"/>
                </a:lnTo>
                <a:lnTo>
                  <a:pt x="8316896" y="7004387"/>
                </a:lnTo>
                <a:lnTo>
                  <a:pt x="0" y="70043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89969" y="3244248"/>
            <a:ext cx="6294231" cy="4322442"/>
          </a:xfrm>
          <a:custGeom>
            <a:avLst/>
            <a:gdLst/>
            <a:ahLst/>
            <a:cxnLst/>
            <a:rect r="r" b="b" t="t" l="l"/>
            <a:pathLst>
              <a:path h="4322442" w="6294231">
                <a:moveTo>
                  <a:pt x="0" y="0"/>
                </a:moveTo>
                <a:lnTo>
                  <a:pt x="6294231" y="0"/>
                </a:lnTo>
                <a:lnTo>
                  <a:pt x="6294231" y="4322443"/>
                </a:lnTo>
                <a:lnTo>
                  <a:pt x="0" y="43224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54" t="0" r="-1054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9111" y="2005441"/>
            <a:ext cx="927508" cy="927508"/>
          </a:xfrm>
          <a:custGeom>
            <a:avLst/>
            <a:gdLst/>
            <a:ahLst/>
            <a:cxnLst/>
            <a:rect r="r" b="b" t="t" l="l"/>
            <a:pathLst>
              <a:path h="927508" w="927508">
                <a:moveTo>
                  <a:pt x="0" y="0"/>
                </a:moveTo>
                <a:lnTo>
                  <a:pt x="927508" y="0"/>
                </a:lnTo>
                <a:lnTo>
                  <a:pt x="927508" y="927507"/>
                </a:lnTo>
                <a:lnTo>
                  <a:pt x="0" y="9275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489969" y="1983176"/>
            <a:ext cx="6294231" cy="1261072"/>
            <a:chOff x="0" y="0"/>
            <a:chExt cx="8392308" cy="1681430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2896284" y="94022"/>
              <a:ext cx="3497370" cy="437066"/>
              <a:chOff x="0" y="0"/>
              <a:chExt cx="690839" cy="86334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90839" cy="86334"/>
              </a:xfrm>
              <a:custGeom>
                <a:avLst/>
                <a:gdLst/>
                <a:ahLst/>
                <a:cxnLst/>
                <a:rect r="r" b="b" t="t" l="l"/>
                <a:pathLst>
                  <a:path h="86334" w="690839">
                    <a:moveTo>
                      <a:pt x="0" y="0"/>
                    </a:moveTo>
                    <a:lnTo>
                      <a:pt x="690839" y="0"/>
                    </a:lnTo>
                    <a:lnTo>
                      <a:pt x="690839" y="86334"/>
                    </a:lnTo>
                    <a:lnTo>
                      <a:pt x="0" y="86334"/>
                    </a:lnTo>
                    <a:close/>
                  </a:path>
                </a:pathLst>
              </a:custGeom>
              <a:solidFill>
                <a:srgbClr val="010101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0"/>
                <a:ext cx="690839" cy="8633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80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94022"/>
              <a:ext cx="2337800" cy="437066"/>
              <a:chOff x="0" y="0"/>
              <a:chExt cx="461788" cy="8633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61788" cy="86334"/>
              </a:xfrm>
              <a:custGeom>
                <a:avLst/>
                <a:gdLst/>
                <a:ahLst/>
                <a:cxnLst/>
                <a:rect r="r" b="b" t="t" l="l"/>
                <a:pathLst>
                  <a:path h="86334" w="461788">
                    <a:moveTo>
                      <a:pt x="0" y="0"/>
                    </a:moveTo>
                    <a:lnTo>
                      <a:pt x="461788" y="0"/>
                    </a:lnTo>
                    <a:lnTo>
                      <a:pt x="461788" y="86334"/>
                    </a:lnTo>
                    <a:lnTo>
                      <a:pt x="0" y="86334"/>
                    </a:lnTo>
                    <a:close/>
                  </a:path>
                </a:pathLst>
              </a:custGeom>
              <a:solidFill>
                <a:srgbClr val="010101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0"/>
                <a:ext cx="461788" cy="8633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8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174050" y="-57150"/>
              <a:ext cx="2337800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FFFFFF"/>
                  </a:solidFill>
                  <a:latin typeface="Canva Sans"/>
                </a:rPr>
                <a:t>Party E</a:t>
              </a:r>
            </a:p>
          </p:txBody>
        </p:sp>
        <p:grpSp>
          <p:nvGrpSpPr>
            <p:cNvPr name="Group 13" id="13"/>
            <p:cNvGrpSpPr/>
            <p:nvPr/>
          </p:nvGrpSpPr>
          <p:grpSpPr>
            <a:xfrm rot="0">
              <a:off x="0" y="565573"/>
              <a:ext cx="8392308" cy="965101"/>
              <a:chOff x="0" y="0"/>
              <a:chExt cx="1657740" cy="190637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657740" cy="190637"/>
              </a:xfrm>
              <a:custGeom>
                <a:avLst/>
                <a:gdLst/>
                <a:ahLst/>
                <a:cxnLst/>
                <a:rect r="r" b="b" t="t" l="l"/>
                <a:pathLst>
                  <a:path h="190637" w="1657740">
                    <a:moveTo>
                      <a:pt x="0" y="0"/>
                    </a:moveTo>
                    <a:lnTo>
                      <a:pt x="1657740" y="0"/>
                    </a:lnTo>
                    <a:lnTo>
                      <a:pt x="1657740" y="190637"/>
                    </a:lnTo>
                    <a:lnTo>
                      <a:pt x="0" y="190637"/>
                    </a:lnTo>
                    <a:close/>
                  </a:path>
                </a:pathLst>
              </a:custGeom>
              <a:solidFill>
                <a:srgbClr val="010101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0"/>
                <a:ext cx="1657740" cy="19063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80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0" y="761739"/>
              <a:ext cx="8392308" cy="9196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Canva Sans"/>
                </a:rPr>
                <a:t>Let’s do this together. We need your help to make build a green future. 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2511850" y="46796"/>
              <a:ext cx="2686782" cy="4842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80"/>
                </a:lnSpc>
              </a:pPr>
              <a:r>
                <a:rPr lang="en-US" sz="2200">
                  <a:solidFill>
                    <a:srgbClr val="C4C4C4"/>
                  </a:solidFill>
                  <a:latin typeface="Canva Sans Italics"/>
                </a:rPr>
                <a:t>@partyE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E1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0179" y="397570"/>
            <a:ext cx="9419013" cy="2536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2"/>
              </a:lnSpc>
              <a:spcBef>
                <a:spcPct val="0"/>
              </a:spcBef>
            </a:pPr>
            <a:r>
              <a:rPr lang="en-US" sz="4627">
                <a:solidFill>
                  <a:srgbClr val="FFFFFF"/>
                </a:solidFill>
                <a:latin typeface="Poppins Medium Bold"/>
              </a:rPr>
              <a:t>INVESTIGATION</a:t>
            </a:r>
          </a:p>
          <a:p>
            <a:pPr algn="ctr">
              <a:lnSpc>
                <a:spcPts val="4831"/>
              </a:lnSpc>
              <a:spcBef>
                <a:spcPct val="0"/>
              </a:spcBef>
            </a:pPr>
            <a:r>
              <a:rPr lang="en-US" sz="3927">
                <a:solidFill>
                  <a:srgbClr val="FFFFFF"/>
                </a:solidFill>
                <a:latin typeface="Poppins Medium Bold"/>
              </a:rPr>
              <a:t>members of the 'Party J' accused of attempting to hack into the internet to change social media algorithms.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3335906"/>
            <a:ext cx="10259371" cy="2507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8"/>
              </a:lnSpc>
              <a:spcBef>
                <a:spcPct val="0"/>
              </a:spcBef>
            </a:pPr>
            <a:r>
              <a:rPr lang="en-US" sz="4600">
                <a:solidFill>
                  <a:srgbClr val="FFFFFF"/>
                </a:solidFill>
                <a:latin typeface="Poppins Medium Bold"/>
              </a:rPr>
              <a:t>BREAKING NEWS</a:t>
            </a:r>
            <a:r>
              <a:rPr lang="en-US" sz="4600">
                <a:solidFill>
                  <a:srgbClr val="FFFFFF"/>
                </a:solidFill>
                <a:latin typeface="Poppins Medium Bold"/>
              </a:rPr>
              <a:t> </a:t>
            </a:r>
          </a:p>
          <a:p>
            <a:pPr algn="ctr">
              <a:lnSpc>
                <a:spcPts val="4797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Poppins Medium Bold"/>
              </a:rPr>
              <a:t>allegations on 'Party J' for hiring a private intelligence firm to gather personal data on rival candidates.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08521" y="6502557"/>
            <a:ext cx="9230671" cy="1194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7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Poppins Medium Bold"/>
              </a:rPr>
              <a:t>BEWARE! allegations of tax evasion and fraud against this candidate.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629" y="8097423"/>
            <a:ext cx="10259371" cy="1794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7"/>
              </a:lnSpc>
            </a:pPr>
            <a:r>
              <a:rPr lang="en-US" sz="3900">
                <a:solidFill>
                  <a:srgbClr val="FFFFFF"/>
                </a:solidFill>
                <a:latin typeface="Poppins Medium Bold"/>
              </a:rPr>
              <a:t>Currently under investigation for misuse of public funds for </a:t>
            </a:r>
          </a:p>
          <a:p>
            <a:pPr algn="ctr">
              <a:lnSpc>
                <a:spcPts val="4797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Poppins Medium Bold"/>
              </a:rPr>
              <a:t>personal gain.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DAF_V3sBaZ4</dc:identifier>
  <dcterms:modified xsi:type="dcterms:W3CDTF">2011-08-01T06:04:30Z</dcterms:modified>
  <cp:revision>1</cp:revision>
  <dc:title>#E11A1A</dc:title>
</cp:coreProperties>
</file>

<file path=docProps/thumbnail.jpeg>
</file>